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5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28" r:id="rId5"/>
    <p:sldId id="477" r:id="rId6"/>
    <p:sldId id="470" r:id="rId7"/>
    <p:sldId id="475" r:id="rId8"/>
    <p:sldId id="473" r:id="rId9"/>
    <p:sldId id="476" r:id="rId10"/>
    <p:sldId id="434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12:47:55.377"/>
    </inkml:context>
    <inkml:brush xml:id="br0">
      <inkml:brushProperty name="width" value="0.07938" units="cm"/>
      <inkml:brushProperty name="height" value="0.15875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64-2 384,'0'0'480,"0"0"-159,0 0-65,0 0-96,0 0-64,0 0 160,0 0-31,0 0-33,0 0-64,0 0 0,0 0-96,0 0 64,0 0-64,0 0-32,0 0-32,0 0-32,0 0 128,-32 0 0,32 0-32,0 0 96,0 0-64,0 0-32,0 0 0,0 0-32,0 0 0,0 0-64,0 0 32,0 0 0,0 0 64,0 0-32,0 0-32,0 0 32,0 0 0,0 0 32,0 0-32,0 0-32,0 0-96,0 0-96,0 0-128,0 0 31,-32 0 33,32 0 192,0 0 64,0 0 96,0 0 160,0 0 0,0 0-31,0 0-33,0 0-160,0 0-96,0 0-193,0 0-575,0 0-288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12.325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-3-18 4612,'32'0'-96,"-32"0"192,0 0 0,0 0 288,0 0 289,0 0 64,0 0-1,0 0-95,0 0-64,0 0-129,0 0-32,0 0-159,0 0-65,0 0-96,0 0 64,0 0-96,0 0 0,0 0 0,0 31-64,32 0 64,-32 1-96,0-1 64,0 1-32,33-1 0,-33 31 0,0-31 32,0 1 64,0 31-128,0-32 128,32 0-64,-32 32 129,0-31-33,0-1 0,0 1-128,0-32 32,0 30 0,0-30-64,0 31 96,0 1 64,0-32 32,0 31-224,0-31 160,0 32-96,0-32 0,0 0 0,0 31-32,0-31 32,0 0 0,0 31 32,0-31-64,0 0 64,0 0-128,0 0 160,0 0-192,0 0 96,0 0-128,0 0 64,0 0-96,0 0 96,0 0 31,0 0 1,0 0 32,0 0-96,0 0 64,0 0 32,0 0 0,0 0 32,0 0-32,0 0 96,0 0-96,0 0 32,0 0 0,0 0 32,0 0-32,0 0 0,0 0 0,0 0 0,0 0 0,0 0 0,0 0-32,0 0-64,0 0 64,0 0-64,0 0 0,0 0 0,0 0-321,0 0-255,0 0-289,0 0-577,0 0-608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14.030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65-1 416,'0'0'608,"0"0"-95,0 0 128,0 0-1,0 0-159,0 0-97,0 0-32,0 0-95,0 0-1,0 0-64,0 0 96,0 0 129,0 0 63,0 0 65,0 0-1,0 0 1,0 0-257,0 0-32,0 0-96,0 0 0,0 0-95,0 0 95,0 0-96,0 0 32,0 0-32,0 0-64,0 0 32,0 31-64,0-31 32,0 31 32,0 1 96,0-1-96,0 1 32,0-1-32,0 1 0,0-32 96,0 31-32,0 0 129,0-31-129,0 32 32,0-1-64,0-31 0,0 32 0,0-1 32,0 0-32,0 1-32,0-1 32,0 1-64,0-1 160,0-31-160,0 32 32,-29-1 97,29 0-33,0 1-64,0-1 0,0 1 64,0-1-64,0 0 32,-32 1-32,32-1 32,0 1-32,0-1-32,0-31 64,0 32-96,0-32 96,0 0-96,0 0 0,0 0 0,0 0 32,0 0-128,0 0 32,0 0-96,0 0 160,0 0-32,0 0-65,0 0 65,0 0-64,0 0 128,0 0-96,0 0 96,0 0-128,0 0 128,0 0-32,0 0-32,0 0-32,0 0-32,0 0 96,0 0-64,0 0-33,0 0 1,0 0-96,0 0-32,0 0-32,0 0-65,0 0-31,0 0-64,0 0-257,0 0-512,0 0-1057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12:51:37.560"/>
    </inkml:context>
    <inkml:brush xml:id="br0">
      <inkml:brushProperty name="width" value="0.15875" units="cm"/>
      <inkml:brushProperty name="height" value="0.15875" units="cm"/>
      <inkml:brushProperty name="color" value="#E86D1F"/>
      <inkml:brushProperty name="fitToCurve" value="1"/>
    </inkml:brush>
  </inkml:definitions>
  <inkml:traceGroup>
    <inkml:annotationXML>
      <emma:emma xmlns:emma="http://www.w3.org/2003/04/emma" version="1.0">
        <emma:interpretation id="{4EED0E7A-85DF-46C8-BA73-0673C746368E}" emma:medium="tactile" emma:mode="ink">
          <msink:context xmlns:msink="http://schemas.microsoft.com/ink/2010/main" type="inkDrawing" rotatedBoundingBox="12029,7464 18786,9294 18742,9459 11985,7628" shapeName="Other"/>
        </emma:interpretation>
      </emma:emma>
    </inkml:annotationXML>
    <inkml:trace contextRef="#ctx0" brushRef="#br0">0-1 1633,'32'0'-96,"-32"0"128,32 0 32,-32 0 288,32 31-63,-3-31-1,-29 31-32,32-31-64,32 0 33,-32 32 31,-3-32-64,3 31-32,0-31 64,0 0-63,30 32-65,-30-32 64,32 31 32,-35 1-32,35-32-96,-3 31-32,-29 0 64,32-31-32,-3 32 0,3-1 32,-32-31-63,29 32 31,3-1 0,-3-31 0,3 31 0,-32-31 32,29 32-32,3-1 64,30-31-96,-30 32 32,-3-1 64,3-31-96,0 32 64,-3-32-32,3 31-32,-3-31 0,3 31 33,-3-31 31,3 0-32,29 32 64,-29-32-32,-3 0-64,35 31 96,-34-31-96,2 0 32,29 32-64,-29-32 96,29 31-64,-29-31-32,-3 31 32,35 1 96,-35-32-128,35 31 97,-35-31 31,32 32-96,-29-1 128,30-31-64,-30 32-32,29-1-64,-29-2 64,29-29-64,-29 31 0,-3 1 0,35-32 32,-35 31-32,35 0 64,-35-31-32,35 32-32,-35-32 32,3 0 32,30 31-32,-30-31-32,-3 32 0,35-1 32,-35 1-32,3-32 0,-3 31 0,3 0 32,29-31-32,-29 32 0,-3-1 32,35-31-32,-35 32 0,3-1 0,-2 0 32,2-31-64,-3 32 32,3-1 0,0-31 0,-3 32-32,-29-32 64,29 31-32,3-31 32,0 32-32,-3-32 0,3 31 64,-3-31-128,-29 31 64,32 1 0,-35-32 0,35 31 64,-31-31-64,28 32 32,-29-32-32,0 31 33,0 0-66,0-31 33,-32 0-96,29 32 0,-29-32-128,32 0-128,-32 0-193,0 0-448,32 31-896,-32-31-802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12:51:39.914"/>
    </inkml:context>
    <inkml:brush xml:id="br0">
      <inkml:brushProperty name="width" value="0.15875" units="cm"/>
      <inkml:brushProperty name="height" value="0.15875" units="cm"/>
      <inkml:brushProperty name="color" value="#E86D1F"/>
      <inkml:brushProperty name="fitToCurve" value="1"/>
    </inkml:brush>
  </inkml:definitions>
  <inkml:traceGroup>
    <inkml:annotationXML>
      <emma:emma xmlns:emma="http://www.w3.org/2003/04/emma" version="1.0">
        <emma:interpretation id="{8D0F8714-FFB1-445E-8ABA-60B6A2A6E8B7}" emma:medium="tactile" emma:mode="ink">
          <msink:context xmlns:msink="http://schemas.microsoft.com/ink/2010/main" type="inkDrawing" rotatedBoundingBox="9174,9218 19962,7163 19995,7336 9206,9390" shapeName="Other"/>
        </emma:interpretation>
      </emma:emma>
    </inkml:annotationXML>
    <inkml:trace contextRef="#ctx0" brushRef="#br0">0 2185 192,'61'0'480,"-29"-31"97,32 31-161,-35-32-64,35 32 33,30-31 31,-30-1-192,0 32 33,29-31-129,0 0-64,-29 31 96,29-32 64,32 1-192,-29-1 128,-3 32-96,32-31 33,-31-1-33,34 1-32,-35 31 64,32-31-32,0-1-32,-29 32 0,29-31-32,-32 31 64,32-32-64,1 1 64,-1 31-32,-29-31 64,29-1 0,-32 32 32,32-31 0,-29 31 65,-3-32-129,1 32-32,34-31 32,-35 31 0,0 0 0,3-32 0,-3 1 0,32 0 64,-32 31-64,3-32 64,29 1-64,1 31-64,-33-29 32,35-2 32,-3-1-32,0 1-32,0-1 0,0 1 32,0-1-32,33 1 33,-33 0-1,32-1 0,-32 1-32,32-1 64,0 1-64,0 0 32,-31 31-32,31-32 0,-32 1 0,32 31 0,-32-32 0,32 1 0,-32 31 0,1-32 0,31 1 0,-29 31 0,-3-31 0,0 31-32,0-32 32,0 1 32,-32 31-64,35-32 64,-2 32-32,-33-31 0,32 31 32,-32-31-32,3 31-32,29-32 64,-32 32 0,3-31 0,-3-1 64,1 32-32,2-31-32,-35 31 0,35-32-32,-3 1 0,-29 0 0,29 31 0,0-32 0,-29 1-32,29 31 32,3-32 0,-34 1 0,2 0 0,29 31-64,-29-32 64,-3 1-32,3-1 0,-35 32-32,35-31 32,-32 31-32,0-31-32,-32 31 64,29 0-33,-29 0 65,0 0 33,0 0-33,0 0 0,0 0 0,0 0-193,0 0-479,0 0 95,0 0 513,0 0-320,0 0-161,-29 0 33,29 0-481,0 0-1153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6-23T11:17:03.16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1C4D6DF6-1BF6-4667-8911-75A514518EB3}" emma:medium="tactile" emma:mode="ink">
          <msink:context xmlns:msink="http://schemas.microsoft.com/ink/2010/main" type="writingRegion" rotatedBoundingBox="19567,3920 21997,3920 21997,7384 19567,7384"/>
        </emma:interpretation>
      </emma:emma>
    </inkml:annotationXML>
    <inkml:traceGroup>
      <inkml:annotationXML>
        <emma:emma xmlns:emma="http://www.w3.org/2003/04/emma" version="1.0">
          <emma:interpretation id="{FBB170B1-090C-44B1-BDA5-E94AA254BD33}" emma:medium="tactile" emma:mode="ink">
            <msink:context xmlns:msink="http://schemas.microsoft.com/ink/2010/main" type="paragraph" rotatedBoundingBox="19567,3920 21997,3920 21997,7384 19567,738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2F66B16-A442-43AE-B9F1-793235885680}" emma:medium="tactile" emma:mode="ink">
              <msink:context xmlns:msink="http://schemas.microsoft.com/ink/2010/main" type="line" rotatedBoundingBox="19567,3920 21997,3920 21997,7384 19567,7384"/>
            </emma:interpretation>
          </emma:emma>
        </inkml:annotationXML>
        <inkml:traceGroup>
          <inkml:annotationXML>
            <emma:emma xmlns:emma="http://www.w3.org/2003/04/emma" version="1.0">
              <emma:interpretation id="{7531914B-C458-45EE-A165-22BD312F96D4}" emma:medium="tactile" emma:mode="ink">
                <msink:context xmlns:msink="http://schemas.microsoft.com/ink/2010/main" type="inkWord" rotatedBoundingBox="19554,7360 21969,3911 21982,3920 19567,7368"/>
              </emma:interpretation>
              <emma:one-of disjunction-type="recognition" id="oneOf0">
                <emma:interpretation id="interp0" emma:lang="en-US" emma:confidence="1">
                  <emma:literal>:</emma:literal>
                </emma:interpretation>
                <emma:interpretation id="interp1" emma:lang="en-US" emma:confidence="0">
                  <emma:literal>☺</emma:literal>
                </emma:interpretation>
                <emma:interpretation id="interp2" emma:lang="en-US" emma:confidence="0">
                  <emma:literal>;</emma:literal>
                </emma:interpretation>
                <emma:interpretation id="interp3" emma:lang="en-US" emma:confidence="0">
                  <emma:literal>!</emma:literal>
                </emma:interpretation>
                <emma:interpretation id="interp4" emma:lang="en-US" emma:confidence="0">
                  <emma:literal>i</emma:literal>
                </emma:interpretation>
              </emma:one-of>
            </emma:emma>
          </inkml:annotationXML>
          <inkml:trace contextRef="#ctx0" brushRef="#br0">-2415 3449</inkml:trace>
          <inkml:trace contextRef="#ctx0" brushRef="#br0" timeOffset="-3946.807">0 0</inkml:trace>
        </inkml:traceGroup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12:47:55.377"/>
    </inkml:context>
    <inkml:brush xml:id="br0">
      <inkml:brushProperty name="width" value="0.07938" units="cm"/>
      <inkml:brushProperty name="height" value="0.15875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64-2 384,'0'0'480,"0"0"-159,0 0-65,0 0-96,0 0-64,0 0 160,0 0-31,0 0-33,0 0-64,0 0 0,0 0-96,0 0 64,0 0-64,0 0-32,0 0-32,0 0-32,0 0 128,-32 0 0,32 0-32,0 0 96,0 0-64,0 0-32,0 0 0,0 0-32,0 0 0,0 0-64,0 0 32,0 0 0,0 0 64,0 0-32,0 0-32,0 0 32,0 0 0,0 0 32,0 0-32,0 0-32,0 0-96,0 0-96,0 0-128,0 0 31,-32 0 33,32 0 192,0 0 64,0 0 96,0 0 160,0 0 0,0 0-31,0 0-33,0 0-160,0 0-96,0 0-193,0 0-575,0 0-288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06.484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0 224,'0'0'-32,"0"0"-96,0 0 320,0 0 352,0 0 33,0 0-193,0 0 1,0 0-97,0 0-32,0 0 64,0 0-159,0 0 127,0 0 32,0 0-96,0 0 1,0 0 31,0 0 96,0 0 32,0 0 225,0 0-161,0 0 65,0 0 31,0 0-127,0 0-129,0 0-32,0 0 129,0 0-193,0 0 32,0 0-64,0 0 0,0 0 33,0 0-65,0 0-64,0 0 64,0 0-96,0 0-32,0 0 32,0 0 0,0 0 0,0 0-32,0 0 32,0 0-32,0 0 0,0 0 0,0 0 64,0 0-64,32 0 0,-32 31 0,0-31-64,0 0 64,32 0 0,-32 0 0,0 0-64,32 32 32,-32-32 0,0 0 0,32 0 32,-32 0-64,0 0 32,0 0 32,0 0 0,29 0-32,-29 31 0,0-31 32,32 0 0,-32 0 32,0 0-64,0 0 64,32 0-64,-32 0 32,0 0-32,32 0 64,-32 32-32,0-32 32,0 0-64,29 0 0,-29 0 64,32 0-96,-32 0 64,32 31-128,-32-31 160,0 0-64,32 0 0,-32 0 32,0 0-65,32 0 130,-32 0-130,29 0 65,-29 0-64,32 0 128,0 0-128,-32 0 32,32 0 32,-32 0 0,0 0-32,29 31 32,-29-31 0,0 0 0,32 0 32,-32 0-96,0 0 64,32 0-64,-32 0 96,0 0-64,0 0 64,32 0-32,-32 0 0,32 0 32,-32 0-96,29 0 96,-29 0-32,32 0 0,0 0 0,-32 0 0,32 0 0,-32 0-32,32 0 32,-32 0-64,0 0 64,29 0 0,-29 0 0,0 0-32,0 0 32,0 0 32,0 0-32,0 0 64,0 0-128,0 0 128,0 0-128,0 0 160,0 0-96,0 0 32,0 0 32,0 0-64,0 0 32,0 0-64,0 0 64,0 0-64,0 0 32,0 0 0,0 0 0,0 0-32,0 0 32,0 0-64,0 0 64,0 0-96,0 0-32,0 0-64,0 0-64,0 0-129,0 0-287,0 0-385,0 0-481,0 0-1120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08.878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0 544,'0'0'320,"0"0"1,0 0-129,0 0 64,0 0 96,0 0-63,0 0 223,0 0-31,0 0 31,0 0-96,0 0-95,0 0-161,0 0-32,0 0-64,0 0 0,0 0 32,0 0 0,0 0 65,0 0-97,0 0 64,0 0-64,0 0 256,0 0 0,0 0 193,0 0-161,0 0-32,0 0-31,0 0-129,0 0-32,0 0-64,0 0 128,0 0-64,0 0 129,0 0 31,0 0-32,0 0-32,0 0 65,0 0 31,0 0-32,0 0-64,0 0-63,0 0-33,0 0-128,0 0 32,0 32-32,0-32 64,0 31-64,0-31-64,0 31 160,0 1-128,0-32 32,32 31 0,-32 1 0,0-1 0,0-31 32,0 31 0,0-31-32,0 32 0,0-32 0,0 0 32,0 31-64,0-31 64,0 0-64,0 0 32,0 32 0,0-32 32,0 31-32,0-31 0,0 32-32,0-32 32,0 31 32,0-31-32,0 31 0,0-31 0,0 0 0,0 32 32,0-32-32,32 0 32,-32 31-64,0-31 64,0 0-64,0 32 64,0-32-32,0 31 64,0-31-32,0 0-64,0 0 64,0 0-64,0 0 32,0 0-64,0 31 128,0-31-128,0 0 128,0 0-64,0 0 0,0 0-64,0 0 64,0 0-32,0 0-32,0 0 32,0 0-96,0 0 64,0 0-97,0 0 65,0 0-128,0 0 32,0 0 32,0 0-64,0 0-161,0 0-223,0 0-65,0 0-832,0 0-353,0 0-1057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10.662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0 640,'0'0'801,"0"0"32,0 0-65,0 0-31,0 0-128,0 0-65,0 0-127,0 0 63,0 0-160,0 0 129,0 0-65,0 0 33,0 0 31,0 0-64,0 0 65,0 0-193,0 0 128,0 0 1,0 0-33,0 0-96,0 0-32,0 0 33,0 0-97,0 0-192,0 0 224,0 32-128,0-1-224,0-31 704,0 32-640,0-1-32,0 0 417,0 1-1154,0-1 1954,0 1-2178,0-1 1954,0 0-801,0 1 64,0-1-128,32 1 64,-32-1 0,0 1-64,0-1 32,0 0-64,0-31 128,0 32-96,0-32 0,0 31 0,0-31 32,0 0-32,0 0-32,30 32 64,-30-32-32,0 0 0,0 31 0,0-31 32,0 0-64,0 31 64,0-31-64,0 0 64,0 0-64,0 0 32,0 0 32,0 0-64,0 0 32,0 32-32,0-32 32,0 0-64,0 0 64,0 0-96,0 0 32,0 0-96,0 0 95,0 0-63,0 0 0,0 0 0,0 0 32,0 0-32,0 0-128,0 0 63,0 0 65,0 0-32,0 0-64,0 0-64,0 0-65,0 0 1,0 0-96,0 0-321,0 0-1121,0 0-864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6-23T11:17:03.16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6E1F4655-6C4C-467D-B6CA-7B7F1B8E4670}" emma:medium="tactile" emma:mode="ink">
          <msink:context xmlns:msink="http://schemas.microsoft.com/ink/2010/main" type="writingRegion" rotatedBoundingBox="19567,3920 21997,3920 21997,7384 19567,7384"/>
        </emma:interpretation>
      </emma:emma>
    </inkml:annotationXML>
    <inkml:traceGroup>
      <inkml:annotationXML>
        <emma:emma xmlns:emma="http://www.w3.org/2003/04/emma" version="1.0">
          <emma:interpretation id="{A70A93FA-D022-473C-9F7B-E101D3499FFA}" emma:medium="tactile" emma:mode="ink">
            <msink:context xmlns:msink="http://schemas.microsoft.com/ink/2010/main" type="paragraph" rotatedBoundingBox="19567,3920 21997,3920 21997,7384 19567,738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36503EC-B5FA-4855-A4B9-D82E6A71CDC1}" emma:medium="tactile" emma:mode="ink">
              <msink:context xmlns:msink="http://schemas.microsoft.com/ink/2010/main" type="line" rotatedBoundingBox="19567,3920 21997,3920 21997,7384 19567,7384"/>
            </emma:interpretation>
          </emma:emma>
        </inkml:annotationXML>
        <inkml:traceGroup>
          <inkml:annotationXML>
            <emma:emma xmlns:emma="http://www.w3.org/2003/04/emma" version="1.0">
              <emma:interpretation id="{9A97CA9B-F457-45E4-AFA0-FBDD6EBBF716}" emma:medium="tactile" emma:mode="ink">
                <msink:context xmlns:msink="http://schemas.microsoft.com/ink/2010/main" type="inkWord" rotatedBoundingBox="19567,3920 21997,3920 21997,7384 19567,7384"/>
              </emma:interpretation>
              <emma:one-of disjunction-type="recognition" id="oneOf0">
                <emma:interpretation id="interp0" emma:lang="en-US" emma:confidence="0">
                  <emma:literal>:</emma:literal>
                </emma:interpretation>
                <emma:interpretation id="interp1" emma:lang="en-US" emma:confidence="0">
                  <emma:literal>i</emma:literal>
                </emma:interpretation>
                <emma:interpretation id="interp2" emma:lang="en-US" emma:confidence="0">
                  <emma:literal>;</emma:literal>
                </emma:interpretation>
                <emma:interpretation id="interp3" emma:lang="en-US" emma:confidence="0">
                  <emma:literal>j</emma:literal>
                </emma:interpretation>
                <emma:interpretation id="interp4" emma:lang="en-US" emma:confidence="0">
                  <emma:literal>!</emma:literal>
                </emma:interpretation>
              </emma:one-of>
            </emma:emma>
          </inkml:annotationXML>
          <inkml:trace contextRef="#ctx0" brushRef="#br0">-2415 3449</inkml:trace>
          <inkml:trace contextRef="#ctx0" brushRef="#br0" timeOffset="-3946.807">0 0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customXml" Target="../ink/ink1.xml"/><Relationship Id="rId7" Type="http://schemas.openxmlformats.org/officeDocument/2006/relationships/customXml" Target="../ink/ink2.xml"/><Relationship Id="rId12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emf"/><Relationship Id="rId11" Type="http://schemas.openxmlformats.org/officeDocument/2006/relationships/customXml" Target="../ink/ink4.xml"/><Relationship Id="rId10" Type="http://schemas.openxmlformats.org/officeDocument/2006/relationships/image" Target="../media/image4.emf"/><Relationship Id="rId9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customXml" Target="../ink/ink9.xml"/><Relationship Id="rId18" Type="http://schemas.openxmlformats.org/officeDocument/2006/relationships/image" Target="../media/image11.emf"/><Relationship Id="rId3" Type="http://schemas.openxmlformats.org/officeDocument/2006/relationships/customXml" Target="../ink/ink5.xml"/><Relationship Id="rId7" Type="http://schemas.openxmlformats.org/officeDocument/2006/relationships/customXml" Target="../ink/ink6.xml"/><Relationship Id="rId12" Type="http://schemas.openxmlformats.org/officeDocument/2006/relationships/image" Target="../media/image8.emf"/><Relationship Id="rId17" Type="http://schemas.openxmlformats.org/officeDocument/2006/relationships/customXml" Target="../ink/ink11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0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emf"/><Relationship Id="rId11" Type="http://schemas.openxmlformats.org/officeDocument/2006/relationships/customXml" Target="../ink/ink8.xml"/><Relationship Id="rId15" Type="http://schemas.openxmlformats.org/officeDocument/2006/relationships/customXml" Target="../ink/ink10.xml"/><Relationship Id="rId10" Type="http://schemas.openxmlformats.org/officeDocument/2006/relationships/image" Target="../media/image7.emf"/><Relationship Id="rId9" Type="http://schemas.openxmlformats.org/officeDocument/2006/relationships/customXml" Target="../ink/ink7.xml"/><Relationship Id="rId1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657350"/>
            <a:ext cx="58293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take 15 away from 74 using a number line?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85800" y="3371850"/>
            <a:ext cx="7315200" cy="523220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74 - 15  = ?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5E973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rgbClr val="5E973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solve subtraction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subtraction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036850" y="2857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 line samples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651400" y="1685113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685550" y="2048530"/>
            <a:ext cx="7658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79 80  81  82 83 84 85  86 87 88 89  90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1143000" y="1679476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453765" y="3026158"/>
            <a:ext cx="8001000" cy="359889"/>
            <a:chOff x="685800" y="4319701"/>
            <a:chExt cx="5486400" cy="252473"/>
          </a:xfrm>
        </p:grpSpPr>
        <p:cxnSp>
          <p:nvCxnSpPr>
            <p:cNvPr id="60" name="Straight Arrow Connector 59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83"/>
          <p:cNvSpPr txBox="1"/>
          <p:nvPr/>
        </p:nvSpPr>
        <p:spPr>
          <a:xfrm>
            <a:off x="651400" y="3427929"/>
            <a:ext cx="792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50  60  70 80  90 100 110 120 130 140 150 160  </a:t>
            </a:r>
          </a:p>
        </p:txBody>
      </p:sp>
      <p:cxnSp>
        <p:nvCxnSpPr>
          <p:cNvPr id="85" name="Straight Connector 84"/>
          <p:cNvCxnSpPr/>
          <p:nvPr/>
        </p:nvCxnSpPr>
        <p:spPr bwMode="auto">
          <a:xfrm>
            <a:off x="1028700" y="3020522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0" grpId="0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Not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paying attention to the scale on a given number line.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71500" y="3209152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651400" y="3569041"/>
            <a:ext cx="773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25  30 35 40 45 50 55 60 65 70 75 80</a:t>
            </a:r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1061205" y="3167270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1066800" y="2078057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75 - 10 =</a:t>
            </a:r>
            <a:r>
              <a:rPr lang="en-US" sz="2800" dirty="0" smtClean="0">
                <a:solidFill>
                  <a:srgbClr val="00B050"/>
                </a:solidFill>
                <a:latin typeface="Orly's Font 2" pitchFamily="66" charset="0"/>
              </a:rPr>
              <a:t>   </a:t>
            </a:r>
            <a:endParaRPr lang="en-US" sz="2800" dirty="0">
              <a:solidFill>
                <a:srgbClr val="00B050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4" name="Ink 33"/>
              <p14:cNvContentPartPr/>
              <p14:nvPr/>
            </p14:nvContentPartPr>
            <p14:xfrm>
              <a:off x="1731009" y="3225249"/>
              <a:ext cx="23400" cy="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2340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9" name="Ink 58"/>
              <p14:cNvContentPartPr/>
              <p14:nvPr/>
            </p14:nvContentPartPr>
            <p14:xfrm>
              <a:off x="1596670" y="2815799"/>
              <a:ext cx="2418480" cy="711360"/>
            </p14:xfrm>
          </p:contentPart>
        </mc:Choice>
        <mc:Fallback xmlns="">
          <p:pic>
            <p:nvPicPr>
              <p:cNvPr id="59" name="Ink 5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587310" y="2806079"/>
                <a:ext cx="2440440" cy="73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1" name="Ink 60"/>
              <p14:cNvContentPartPr/>
              <p14:nvPr/>
            </p14:nvContentPartPr>
            <p14:xfrm>
              <a:off x="1010362" y="2762788"/>
              <a:ext cx="3860280" cy="786600"/>
            </p14:xfrm>
          </p:contentPart>
        </mc:Choice>
        <mc:Fallback xmlns="">
          <p:pic>
            <p:nvPicPr>
              <p:cNvPr id="61" name="Ink 60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02802" y="2747308"/>
                <a:ext cx="3883320" cy="810000"/>
              </a:xfrm>
              <a:prstGeom prst="rect">
                <a:avLst/>
              </a:prstGeom>
            </p:spPr>
          </p:pic>
        </mc:Fallback>
      </mc:AlternateContent>
      <p:sp>
        <p:nvSpPr>
          <p:cNvPr id="41" name="TextBox 40"/>
          <p:cNvSpPr txBox="1"/>
          <p:nvPr/>
        </p:nvSpPr>
        <p:spPr>
          <a:xfrm>
            <a:off x="5586841" y="2078869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65</a:t>
            </a:r>
          </a:p>
        </p:txBody>
      </p:sp>
      <p:sp>
        <p:nvSpPr>
          <p:cNvPr id="55" name="Arc 54"/>
          <p:cNvSpPr/>
          <p:nvPr/>
        </p:nvSpPr>
        <p:spPr>
          <a:xfrm>
            <a:off x="1713329" y="2978109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7" name="Arc 46"/>
          <p:cNvSpPr/>
          <p:nvPr/>
        </p:nvSpPr>
        <p:spPr>
          <a:xfrm>
            <a:off x="2306813" y="2978109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8" name="Arc 47"/>
          <p:cNvSpPr/>
          <p:nvPr/>
        </p:nvSpPr>
        <p:spPr>
          <a:xfrm>
            <a:off x="2889890" y="3012638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9" name="Arc 48"/>
          <p:cNvSpPr/>
          <p:nvPr/>
        </p:nvSpPr>
        <p:spPr>
          <a:xfrm>
            <a:off x="3454997" y="3012637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0" name="Arc 49"/>
          <p:cNvSpPr/>
          <p:nvPr/>
        </p:nvSpPr>
        <p:spPr>
          <a:xfrm>
            <a:off x="4071146" y="2963447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2" name="Arc 51"/>
          <p:cNvSpPr/>
          <p:nvPr/>
        </p:nvSpPr>
        <p:spPr>
          <a:xfrm>
            <a:off x="4680746" y="2980437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3" name="Arc 52"/>
          <p:cNvSpPr/>
          <p:nvPr/>
        </p:nvSpPr>
        <p:spPr>
          <a:xfrm>
            <a:off x="5283342" y="3007051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4" name="Arc 53"/>
          <p:cNvSpPr/>
          <p:nvPr/>
        </p:nvSpPr>
        <p:spPr>
          <a:xfrm>
            <a:off x="5857306" y="2992389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6" name="Arc 55"/>
          <p:cNvSpPr/>
          <p:nvPr/>
        </p:nvSpPr>
        <p:spPr>
          <a:xfrm>
            <a:off x="6461196" y="2919604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8" name="Arc 57"/>
          <p:cNvSpPr/>
          <p:nvPr/>
        </p:nvSpPr>
        <p:spPr>
          <a:xfrm>
            <a:off x="1072597" y="2978108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0" name="Arc 59"/>
          <p:cNvSpPr/>
          <p:nvPr/>
        </p:nvSpPr>
        <p:spPr>
          <a:xfrm>
            <a:off x="5857305" y="2773237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4680746" y="1950970"/>
            <a:ext cx="640756" cy="658597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6253607" y="4029991"/>
            <a:ext cx="40203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654931" y="4029991"/>
            <a:ext cx="40203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0" name="Ink 39"/>
              <p14:cNvContentPartPr/>
              <p14:nvPr/>
            </p14:nvContentPartPr>
            <p14:xfrm>
              <a:off x="7044227" y="1411249"/>
              <a:ext cx="869760" cy="124200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32347" y="1399369"/>
                <a:ext cx="893520" cy="1265760"/>
              </a:xfrm>
              <a:prstGeom prst="rect">
                <a:avLst/>
              </a:prstGeom>
            </p:spPr>
          </p:pic>
        </mc:Fallback>
      </mc:AlternateContent>
      <p:cxnSp>
        <p:nvCxnSpPr>
          <p:cNvPr id="68" name="Straight Connector 67"/>
          <p:cNvCxnSpPr/>
          <p:nvPr/>
        </p:nvCxnSpPr>
        <p:spPr>
          <a:xfrm>
            <a:off x="3925805" y="2457450"/>
            <a:ext cx="40203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Arc 68"/>
          <p:cNvSpPr/>
          <p:nvPr/>
        </p:nvSpPr>
        <p:spPr>
          <a:xfrm>
            <a:off x="6484591" y="2738706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cxnSp>
        <p:nvCxnSpPr>
          <p:cNvPr id="70" name="Straight Connector 69"/>
          <p:cNvCxnSpPr/>
          <p:nvPr/>
        </p:nvCxnSpPr>
        <p:spPr>
          <a:xfrm>
            <a:off x="6997987" y="4027329"/>
            <a:ext cx="40203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9" grpId="0"/>
      <p:bldP spid="33" grpId="0"/>
      <p:bldP spid="41" grpId="0"/>
      <p:bldP spid="55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6" grpId="0" animBg="1"/>
      <p:bldP spid="58" grpId="0" animBg="1"/>
      <p:bldP spid="60" grpId="0" animBg="1"/>
      <p:bldP spid="5" grpId="0" animBg="1"/>
      <p:bldP spid="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Counting the unit marks and not the spaces when using a number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line.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71500" y="3209152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651400" y="3569041"/>
            <a:ext cx="773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25 26  27  28 29 30 31 32  33 34 35 36</a:t>
            </a:r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1061205" y="3167270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1032934" y="2078057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34 - 4 =</a:t>
            </a:r>
            <a:r>
              <a:rPr lang="en-US" sz="2800" dirty="0" smtClean="0">
                <a:solidFill>
                  <a:srgbClr val="00B050"/>
                </a:solidFill>
                <a:latin typeface="Orly's Font 2" pitchFamily="66" charset="0"/>
              </a:rPr>
              <a:t>   </a:t>
            </a:r>
            <a:endParaRPr lang="en-US" sz="2800" dirty="0">
              <a:solidFill>
                <a:srgbClr val="00B050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4" name="Ink 33"/>
              <p14:cNvContentPartPr/>
              <p14:nvPr/>
            </p14:nvContentPartPr>
            <p14:xfrm>
              <a:off x="1731009" y="3225249"/>
              <a:ext cx="23400" cy="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23400" cy="0"/>
              </a:xfrm>
              <a:prstGeom prst="rect">
                <a:avLst/>
              </a:prstGeom>
            </p:spPr>
          </p:pic>
        </mc:Fallback>
      </mc:AlternateContent>
      <p:sp>
        <p:nvSpPr>
          <p:cNvPr id="41" name="TextBox 40"/>
          <p:cNvSpPr txBox="1"/>
          <p:nvPr/>
        </p:nvSpPr>
        <p:spPr>
          <a:xfrm>
            <a:off x="5586841" y="2078869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30</a:t>
            </a:r>
          </a:p>
        </p:txBody>
      </p:sp>
      <p:sp>
        <p:nvSpPr>
          <p:cNvPr id="53" name="Arc 52"/>
          <p:cNvSpPr/>
          <p:nvPr/>
        </p:nvSpPr>
        <p:spPr>
          <a:xfrm>
            <a:off x="4670340" y="2916011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4" name="Arc 53"/>
          <p:cNvSpPr/>
          <p:nvPr/>
        </p:nvSpPr>
        <p:spPr>
          <a:xfrm>
            <a:off x="5274229" y="2916011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6" name="Arc 55"/>
          <p:cNvSpPr/>
          <p:nvPr/>
        </p:nvSpPr>
        <p:spPr>
          <a:xfrm>
            <a:off x="5871546" y="2916011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0" name="Arc 59"/>
          <p:cNvSpPr/>
          <p:nvPr/>
        </p:nvSpPr>
        <p:spPr>
          <a:xfrm>
            <a:off x="5854473" y="2635175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3925805" y="2457450"/>
            <a:ext cx="40203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6253607" y="4024525"/>
            <a:ext cx="40203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8" name="Ink 17"/>
              <p14:cNvContentPartPr/>
              <p14:nvPr/>
            </p14:nvContentPartPr>
            <p14:xfrm>
              <a:off x="4498667" y="4004271"/>
              <a:ext cx="316080" cy="716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464107" y="3935511"/>
                <a:ext cx="383400" cy="20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" name="Ink 18"/>
              <p14:cNvContentPartPr/>
              <p14:nvPr/>
            </p14:nvContentPartPr>
            <p14:xfrm>
              <a:off x="6430427" y="3302991"/>
              <a:ext cx="23760" cy="22644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394427" y="3231711"/>
                <a:ext cx="96120" cy="37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0" name="Ink 19"/>
              <p14:cNvContentPartPr/>
              <p14:nvPr/>
            </p14:nvContentPartPr>
            <p14:xfrm>
              <a:off x="5877107" y="3280311"/>
              <a:ext cx="23760" cy="26064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839307" y="3207591"/>
                <a:ext cx="100080" cy="41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1" name="Ink 20"/>
              <p14:cNvContentPartPr/>
              <p14:nvPr/>
            </p14:nvContentPartPr>
            <p14:xfrm>
              <a:off x="7044227" y="1411249"/>
              <a:ext cx="869760" cy="124200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032347" y="1399369"/>
                <a:ext cx="893520" cy="126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2" name="Ink 21"/>
              <p14:cNvContentPartPr/>
              <p14:nvPr/>
            </p14:nvContentPartPr>
            <p14:xfrm>
              <a:off x="5278787" y="3241791"/>
              <a:ext cx="48600" cy="2872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255747" y="3172671"/>
                <a:ext cx="108360" cy="43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" name="Ink 22"/>
              <p14:cNvContentPartPr/>
              <p14:nvPr/>
            </p14:nvContentPartPr>
            <p14:xfrm>
              <a:off x="4632947" y="3235671"/>
              <a:ext cx="24840" cy="35100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596227" y="3172311"/>
                <a:ext cx="96840" cy="487440"/>
              </a:xfrm>
              <a:prstGeom prst="rect">
                <a:avLst/>
              </a:prstGeom>
            </p:spPr>
          </p:pic>
        </mc:Fallback>
      </mc:AlternateContent>
      <p:sp>
        <p:nvSpPr>
          <p:cNvPr id="51" name="Arc 50"/>
          <p:cNvSpPr/>
          <p:nvPr/>
        </p:nvSpPr>
        <p:spPr>
          <a:xfrm>
            <a:off x="5235141" y="2667814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7" name="Arc 56"/>
          <p:cNvSpPr/>
          <p:nvPr/>
        </p:nvSpPr>
        <p:spPr>
          <a:xfrm>
            <a:off x="4670339" y="2703539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4087262" y="2661694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3736511" y="3416211"/>
            <a:ext cx="762156" cy="6858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10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9" grpId="0"/>
      <p:bldP spid="33" grpId="0"/>
      <p:bldP spid="41" grpId="0"/>
      <p:bldP spid="53" grpId="0" animBg="1"/>
      <p:bldP spid="54" grpId="0" animBg="1"/>
      <p:bldP spid="56" grpId="0" animBg="1"/>
      <p:bldP spid="60" grpId="0" animBg="1"/>
      <p:bldP spid="51" grpId="0" animBg="1"/>
      <p:bldP spid="57" grpId="0" animBg="1"/>
      <p:bldP spid="6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9033" y="857250"/>
            <a:ext cx="8629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74 - 15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5" name="Group 84"/>
          <p:cNvGrpSpPr>
            <a:grpSpLocks noChangeAspect="1"/>
          </p:cNvGrpSpPr>
          <p:nvPr/>
        </p:nvGrpSpPr>
        <p:grpSpPr>
          <a:xfrm>
            <a:off x="235768" y="2869130"/>
            <a:ext cx="8555186" cy="190629"/>
            <a:chOff x="65943" y="1543050"/>
            <a:chExt cx="8822525" cy="254172"/>
          </a:xfrm>
        </p:grpSpPr>
        <p:cxnSp>
          <p:nvCxnSpPr>
            <p:cNvPr id="86" name="Straight Arrow Connector 85"/>
            <p:cNvCxnSpPr/>
            <p:nvPr/>
          </p:nvCxnSpPr>
          <p:spPr bwMode="auto">
            <a:xfrm flipV="1">
              <a:off x="65943" y="1669287"/>
              <a:ext cx="8822525" cy="169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 bwMode="auto">
            <a:xfrm>
              <a:off x="831985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 bwMode="auto">
            <a:xfrm>
              <a:off x="1226006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 bwMode="auto">
            <a:xfrm>
              <a:off x="1620027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 bwMode="auto">
            <a:xfrm>
              <a:off x="201404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 bwMode="auto">
            <a:xfrm>
              <a:off x="2408070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 bwMode="auto">
            <a:xfrm>
              <a:off x="4730308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 bwMode="auto">
            <a:xfrm>
              <a:off x="512432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 bwMode="auto">
            <a:xfrm>
              <a:off x="5518350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 bwMode="auto">
            <a:xfrm>
              <a:off x="5912371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 bwMode="auto">
            <a:xfrm>
              <a:off x="630639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 bwMode="auto">
            <a:xfrm>
              <a:off x="279233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 bwMode="auto">
            <a:xfrm>
              <a:off x="3186353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 bwMode="auto">
            <a:xfrm>
              <a:off x="3580374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 bwMode="auto">
            <a:xfrm>
              <a:off x="3974396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 bwMode="auto">
            <a:xfrm>
              <a:off x="4368417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 bwMode="auto">
            <a:xfrm>
              <a:off x="6736226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 bwMode="auto">
            <a:xfrm>
              <a:off x="7130247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 bwMode="auto">
            <a:xfrm>
              <a:off x="7524268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 bwMode="auto">
            <a:xfrm>
              <a:off x="7918289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 bwMode="auto">
            <a:xfrm>
              <a:off x="8312310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Text Placeholder 3"/>
          <p:cNvSpPr txBox="1">
            <a:spLocks/>
          </p:cNvSpPr>
          <p:nvPr/>
        </p:nvSpPr>
        <p:spPr bwMode="auto">
          <a:xfrm>
            <a:off x="514350" y="371475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74 - 15 = 59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7705265" y="3493989"/>
            <a:ext cx="36913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rc 58"/>
          <p:cNvSpPr/>
          <p:nvPr/>
        </p:nvSpPr>
        <p:spPr>
          <a:xfrm>
            <a:off x="4025788" y="2098836"/>
            <a:ext cx="3834013" cy="1543136"/>
          </a:xfrm>
          <a:prstGeom prst="arc">
            <a:avLst>
              <a:gd name="adj1" fmla="val 10550162"/>
              <a:gd name="adj2" fmla="val 221226"/>
            </a:avLst>
          </a:prstGeom>
          <a:ln w="57150" cmpd="sng">
            <a:solidFill>
              <a:schemeClr val="accent5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235768" y="3124657"/>
            <a:ext cx="8629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atin typeface="Orly's Font 2" pitchFamily="66" charset="0"/>
              </a:rPr>
              <a:t>  55 56 57 58 59 60 61  62 63 64 65 66 67 68 69 70  71  72  73 74 75  </a:t>
            </a:r>
            <a:endParaRPr lang="en-US" sz="1800" dirty="0"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805656" y="1261139"/>
            <a:ext cx="25356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423813" y="1263567"/>
            <a:ext cx="25356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726011" y="1263567"/>
            <a:ext cx="25356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rc 6"/>
          <p:cNvSpPr/>
          <p:nvPr/>
        </p:nvSpPr>
        <p:spPr>
          <a:xfrm>
            <a:off x="3664145" y="2641078"/>
            <a:ext cx="361643" cy="787966"/>
          </a:xfrm>
          <a:prstGeom prst="arc">
            <a:avLst>
              <a:gd name="adj1" fmla="val 10932153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Arc 38"/>
          <p:cNvSpPr/>
          <p:nvPr/>
        </p:nvSpPr>
        <p:spPr>
          <a:xfrm>
            <a:off x="3286342" y="2587723"/>
            <a:ext cx="361643" cy="800100"/>
          </a:xfrm>
          <a:prstGeom prst="arc">
            <a:avLst>
              <a:gd name="adj1" fmla="val 10932153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Arc 39"/>
          <p:cNvSpPr/>
          <p:nvPr/>
        </p:nvSpPr>
        <p:spPr>
          <a:xfrm>
            <a:off x="2901255" y="2622014"/>
            <a:ext cx="361643" cy="826093"/>
          </a:xfrm>
          <a:prstGeom prst="arc">
            <a:avLst>
              <a:gd name="adj1" fmla="val 10932153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Arc 40"/>
          <p:cNvSpPr/>
          <p:nvPr/>
        </p:nvSpPr>
        <p:spPr>
          <a:xfrm>
            <a:off x="2506924" y="2563757"/>
            <a:ext cx="361643" cy="800100"/>
          </a:xfrm>
          <a:prstGeom prst="arc">
            <a:avLst>
              <a:gd name="adj1" fmla="val 10932153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Arc 41"/>
          <p:cNvSpPr/>
          <p:nvPr/>
        </p:nvSpPr>
        <p:spPr>
          <a:xfrm>
            <a:off x="2124843" y="2563757"/>
            <a:ext cx="361643" cy="800100"/>
          </a:xfrm>
          <a:prstGeom prst="arc">
            <a:avLst>
              <a:gd name="adj1" fmla="val 10932153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694267" y="2845706"/>
            <a:ext cx="0" cy="1893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5" grpId="0"/>
      <p:bldP spid="59" grpId="0" animBg="1"/>
      <p:bldP spid="61" grpId="0" build="p"/>
      <p:bldP spid="7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9033" y="857250"/>
            <a:ext cx="21978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74 - 15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5" name="Group 84"/>
          <p:cNvGrpSpPr>
            <a:grpSpLocks noChangeAspect="1"/>
          </p:cNvGrpSpPr>
          <p:nvPr/>
        </p:nvGrpSpPr>
        <p:grpSpPr>
          <a:xfrm>
            <a:off x="235768" y="2869130"/>
            <a:ext cx="8555186" cy="190629"/>
            <a:chOff x="65943" y="1543050"/>
            <a:chExt cx="8822525" cy="254172"/>
          </a:xfrm>
        </p:grpSpPr>
        <p:cxnSp>
          <p:nvCxnSpPr>
            <p:cNvPr id="86" name="Straight Arrow Connector 85"/>
            <p:cNvCxnSpPr/>
            <p:nvPr/>
          </p:nvCxnSpPr>
          <p:spPr bwMode="auto">
            <a:xfrm flipV="1">
              <a:off x="65943" y="1669287"/>
              <a:ext cx="8822525" cy="169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 bwMode="auto">
            <a:xfrm>
              <a:off x="831985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 bwMode="auto">
            <a:xfrm>
              <a:off x="1226006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 bwMode="auto">
            <a:xfrm>
              <a:off x="1620027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 bwMode="auto">
            <a:xfrm>
              <a:off x="201404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 bwMode="auto">
            <a:xfrm>
              <a:off x="2408070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 bwMode="auto">
            <a:xfrm>
              <a:off x="4730308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 bwMode="auto">
            <a:xfrm>
              <a:off x="512432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 bwMode="auto">
            <a:xfrm>
              <a:off x="5518350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 bwMode="auto">
            <a:xfrm>
              <a:off x="5912371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 bwMode="auto">
            <a:xfrm>
              <a:off x="630639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 bwMode="auto">
            <a:xfrm>
              <a:off x="279233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 bwMode="auto">
            <a:xfrm>
              <a:off x="3186353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 bwMode="auto">
            <a:xfrm>
              <a:off x="3580374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 bwMode="auto">
            <a:xfrm>
              <a:off x="3974396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 bwMode="auto">
            <a:xfrm>
              <a:off x="4368417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 bwMode="auto">
            <a:xfrm>
              <a:off x="6736226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 bwMode="auto">
            <a:xfrm>
              <a:off x="7130247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 bwMode="auto">
            <a:xfrm>
              <a:off x="7524268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 bwMode="auto">
            <a:xfrm>
              <a:off x="7918289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 bwMode="auto">
            <a:xfrm>
              <a:off x="8312310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Text Placeholder 3"/>
          <p:cNvSpPr txBox="1">
            <a:spLocks/>
          </p:cNvSpPr>
          <p:nvPr/>
        </p:nvSpPr>
        <p:spPr bwMode="auto">
          <a:xfrm>
            <a:off x="514350" y="371475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74 - 15 = 59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8138204" y="3488422"/>
            <a:ext cx="36913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rc 58"/>
          <p:cNvSpPr/>
          <p:nvPr/>
        </p:nvSpPr>
        <p:spPr>
          <a:xfrm>
            <a:off x="4398242" y="2148930"/>
            <a:ext cx="3834013" cy="1543136"/>
          </a:xfrm>
          <a:prstGeom prst="arc">
            <a:avLst>
              <a:gd name="adj1" fmla="val 10550162"/>
              <a:gd name="adj2" fmla="val 221226"/>
            </a:avLst>
          </a:prstGeom>
          <a:ln w="57150" cmpd="sng">
            <a:solidFill>
              <a:schemeClr val="accent5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235768" y="3124657"/>
            <a:ext cx="8629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atin typeface="Orly's Font 2" pitchFamily="66" charset="0"/>
              </a:rPr>
              <a:t>  55 56 57 58 59 60 61  62 63 64 65 66 67 68 69 70  71  72  73 74 75  </a:t>
            </a:r>
            <a:endParaRPr lang="en-US" sz="1800" dirty="0"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318439" y="1314450"/>
            <a:ext cx="25356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140875" y="1306387"/>
            <a:ext cx="25356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399817" y="1314450"/>
            <a:ext cx="25356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rc 40"/>
          <p:cNvSpPr/>
          <p:nvPr/>
        </p:nvSpPr>
        <p:spPr>
          <a:xfrm>
            <a:off x="2483633" y="2272347"/>
            <a:ext cx="1914609" cy="1525427"/>
          </a:xfrm>
          <a:prstGeom prst="arc">
            <a:avLst>
              <a:gd name="adj1" fmla="val 10932153"/>
              <a:gd name="adj2" fmla="val 0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Arc 41"/>
          <p:cNvSpPr/>
          <p:nvPr/>
        </p:nvSpPr>
        <p:spPr>
          <a:xfrm>
            <a:off x="2121990" y="2540333"/>
            <a:ext cx="361643" cy="800100"/>
          </a:xfrm>
          <a:prstGeom prst="arc">
            <a:avLst>
              <a:gd name="adj1" fmla="val 10932153"/>
              <a:gd name="adj2" fmla="val 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accent3"/>
                </a:solidFill>
              </a:ln>
            </a:endParaRPr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694267" y="2845706"/>
            <a:ext cx="0" cy="1893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2649287" y="833893"/>
            <a:ext cx="36659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Think    75 - 15 = 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8074402" y="3036789"/>
            <a:ext cx="521518" cy="4572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39" name="Oval Callout 38"/>
          <p:cNvSpPr/>
          <p:nvPr/>
        </p:nvSpPr>
        <p:spPr>
          <a:xfrm>
            <a:off x="6287121" y="215664"/>
            <a:ext cx="2516534" cy="1555985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Remember to take one away later!</a:t>
            </a:r>
          </a:p>
        </p:txBody>
      </p:sp>
    </p:spTree>
    <p:extLst>
      <p:ext uri="{BB962C8B-B14F-4D97-AF65-F5344CB8AC3E}">
        <p14:creationId xmlns:p14="http://schemas.microsoft.com/office/powerpoint/2010/main" val="129506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5" grpId="0"/>
      <p:bldP spid="59" grpId="0" animBg="1"/>
      <p:bldP spid="61" grpId="0"/>
      <p:bldP spid="41" grpId="0" animBg="1"/>
      <p:bldP spid="42" grpId="0" animBg="1"/>
      <p:bldP spid="38" grpId="0" build="p"/>
      <p:bldP spid="6" grpId="0" animBg="1"/>
      <p:bldP spid="39" grpId="0" animBg="1"/>
      <p:bldP spid="3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972830"/>
            <a:ext cx="8572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To ride the roller coaster you must be 60 inches tall.  Dana is 13 inches too short.  How tall is she?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51155" y="3018082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651400" y="3486150"/>
            <a:ext cx="746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25  30  35  40 45  50  55  60 65  70  75  80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1054076" y="3012446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329292" y="3973517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47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5132923" y="3914175"/>
            <a:ext cx="468449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rc 50"/>
          <p:cNvSpPr/>
          <p:nvPr/>
        </p:nvSpPr>
        <p:spPr>
          <a:xfrm>
            <a:off x="3934142" y="2750072"/>
            <a:ext cx="82323" cy="895907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2" name="Arc 51"/>
          <p:cNvSpPr/>
          <p:nvPr/>
        </p:nvSpPr>
        <p:spPr>
          <a:xfrm>
            <a:off x="4041704" y="2395424"/>
            <a:ext cx="1174891" cy="1518751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7387939" y="2212650"/>
            <a:ext cx="234224" cy="1158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rc 44"/>
          <p:cNvSpPr/>
          <p:nvPr/>
        </p:nvSpPr>
        <p:spPr>
          <a:xfrm>
            <a:off x="3701761" y="2754362"/>
            <a:ext cx="82323" cy="895907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6" name="Arc 45"/>
          <p:cNvSpPr/>
          <p:nvPr/>
        </p:nvSpPr>
        <p:spPr>
          <a:xfrm>
            <a:off x="3821596" y="2750071"/>
            <a:ext cx="82323" cy="895907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4981072" y="1827909"/>
            <a:ext cx="3897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Think   60 - 13 = ?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7661035" y="2206857"/>
            <a:ext cx="234224" cy="1158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701761" y="3267412"/>
            <a:ext cx="0" cy="64676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5132923" y="4035072"/>
            <a:ext cx="3897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5"/>
                </a:solidFill>
                <a:latin typeface="Orly's Font 2" pitchFamily="66" charset="0"/>
              </a:rPr>
              <a:t>6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0 - 13 = 47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258913" y="4511600"/>
            <a:ext cx="3897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Dana is 47 inches tall.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53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0" grpId="0"/>
      <p:bldP spid="39" grpId="0"/>
      <p:bldP spid="51" grpId="0" animBg="1"/>
      <p:bldP spid="52" grpId="0" animBg="1"/>
      <p:bldP spid="45" grpId="0" animBg="1"/>
      <p:bldP spid="46" grpId="0" animBg="1"/>
      <p:bldP spid="47" grpId="0" build="p"/>
      <p:bldP spid="55" grpId="0" build="p"/>
      <p:bldP spid="5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29426" y="188646"/>
            <a:ext cx="61581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/>
                </a:solidFill>
                <a:latin typeface="Orly's Font 2" pitchFamily="66" charset="0"/>
              </a:rPr>
              <a:t>To ride the roller coaster you must be 60 inches tall.  Dana is 13 inches too short.  How tall is she?</a:t>
            </a:r>
            <a:endParaRPr lang="en-US" sz="2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44099" y="2794910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644344" y="3262978"/>
            <a:ext cx="746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25  30  35  40 45  50  55  60 65  70  75  80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1047020" y="2789274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322236" y="3750345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47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5125867" y="3691003"/>
            <a:ext cx="468449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Arc 51"/>
          <p:cNvSpPr/>
          <p:nvPr/>
        </p:nvSpPr>
        <p:spPr>
          <a:xfrm>
            <a:off x="4034648" y="2172252"/>
            <a:ext cx="1174891" cy="1518751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2514600" y="2088038"/>
            <a:ext cx="234224" cy="1158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rc 44"/>
          <p:cNvSpPr/>
          <p:nvPr/>
        </p:nvSpPr>
        <p:spPr>
          <a:xfrm>
            <a:off x="3463148" y="2411852"/>
            <a:ext cx="571500" cy="1039550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45167" y="1688245"/>
            <a:ext cx="3897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Think   60 - 15 = ?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2750235" y="2077115"/>
            <a:ext cx="234224" cy="579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694705" y="3044240"/>
            <a:ext cx="0" cy="64676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5925967" y="3811900"/>
            <a:ext cx="21822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5"/>
                </a:solidFill>
                <a:latin typeface="Orly's Font 2" pitchFamily="66" charset="0"/>
              </a:rPr>
              <a:t>6</a:t>
            </a: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0 - 13 = </a:t>
            </a:r>
            <a:endParaRPr lang="en-US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9" name="Arc 28"/>
          <p:cNvSpPr/>
          <p:nvPr/>
        </p:nvSpPr>
        <p:spPr>
          <a:xfrm>
            <a:off x="3478287" y="2442910"/>
            <a:ext cx="90694" cy="1139285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5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2" name="Arc 31"/>
          <p:cNvSpPr/>
          <p:nvPr/>
        </p:nvSpPr>
        <p:spPr>
          <a:xfrm>
            <a:off x="3604011" y="2442909"/>
            <a:ext cx="90694" cy="1139285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5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7993944" y="3766573"/>
            <a:ext cx="688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47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914400" y="4380638"/>
            <a:ext cx="4445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Dana is 47 inches tall.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6" name="Oval Callout 35"/>
          <p:cNvSpPr/>
          <p:nvPr/>
        </p:nvSpPr>
        <p:spPr>
          <a:xfrm>
            <a:off x="6423389" y="971550"/>
            <a:ext cx="2516534" cy="1555985"/>
          </a:xfrm>
          <a:prstGeom prst="wedgeEllipseCallout">
            <a:avLst>
              <a:gd name="adj1" fmla="val -60795"/>
              <a:gd name="adj2" fmla="val -27447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Remember to add 2 back later!</a:t>
            </a:r>
          </a:p>
        </p:txBody>
      </p:sp>
    </p:spTree>
    <p:extLst>
      <p:ext uri="{BB962C8B-B14F-4D97-AF65-F5344CB8AC3E}">
        <p14:creationId xmlns:p14="http://schemas.microsoft.com/office/powerpoint/2010/main" val="216770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39" grpId="0"/>
      <p:bldP spid="52" grpId="0" animBg="1"/>
      <p:bldP spid="45" grpId="0" animBg="1"/>
      <p:bldP spid="47" grpId="0" build="p"/>
      <p:bldP spid="55" grpId="0" build="p"/>
      <p:bldP spid="29" grpId="0" animBg="1"/>
      <p:bldP spid="32" grpId="0" animBg="1"/>
      <p:bldP spid="35" grpId="0" build="p"/>
      <p:bldP spid="37" grpId="0" build="p"/>
      <p:bldP spid="3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9596</TotalTime>
  <Words>344</Words>
  <Application>Microsoft Office PowerPoint</Application>
  <PresentationFormat>On-screen Show (16:9)</PresentationFormat>
  <Paragraphs>48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360</cp:revision>
  <dcterms:created xsi:type="dcterms:W3CDTF">2011-06-12T17:04:43Z</dcterms:created>
  <dcterms:modified xsi:type="dcterms:W3CDTF">2015-06-07T13:53:20Z</dcterms:modified>
</cp:coreProperties>
</file>